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63" r:id="rId8"/>
    <p:sldId id="270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31" autoAdjust="0"/>
    <p:restoredTop sz="94660"/>
  </p:normalViewPr>
  <p:slideViewPr>
    <p:cSldViewPr snapToGrid="0">
      <p:cViewPr varScale="1">
        <p:scale>
          <a:sx n="72" d="100"/>
          <a:sy n="72" d="100"/>
        </p:scale>
        <p:origin x="6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Market Segments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8000"/>
                      <a:satMod val="110000"/>
                      <a:lumMod val="104000"/>
                    </a:schemeClr>
                  </a:gs>
                  <a:gs pos="69000">
                    <a:schemeClr val="accent1">
                      <a:shade val="84000"/>
                      <a:satMod val="130000"/>
                      <a:lumMod val="92000"/>
                    </a:schemeClr>
                  </a:gs>
                  <a:gs pos="100000">
                    <a:schemeClr val="accent1">
                      <a:shade val="76000"/>
                      <a:satMod val="130000"/>
                      <a:lumMod val="8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1-DCB6-4D47-9588-40EB10FCEABA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8000"/>
                      <a:satMod val="110000"/>
                      <a:lumMod val="104000"/>
                    </a:schemeClr>
                  </a:gs>
                  <a:gs pos="69000">
                    <a:schemeClr val="accent2">
                      <a:shade val="84000"/>
                      <a:satMod val="130000"/>
                      <a:lumMod val="92000"/>
                    </a:schemeClr>
                  </a:gs>
                  <a:gs pos="100000">
                    <a:schemeClr val="accent2">
                      <a:shade val="76000"/>
                      <a:satMod val="130000"/>
                      <a:lumMod val="8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3-DCB6-4D47-9588-40EB10FCEABA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8000"/>
                      <a:satMod val="110000"/>
                      <a:lumMod val="104000"/>
                    </a:schemeClr>
                  </a:gs>
                  <a:gs pos="69000">
                    <a:schemeClr val="accent3">
                      <a:shade val="84000"/>
                      <a:satMod val="130000"/>
                      <a:lumMod val="92000"/>
                    </a:schemeClr>
                  </a:gs>
                  <a:gs pos="100000">
                    <a:schemeClr val="accent3">
                      <a:shade val="76000"/>
                      <a:satMod val="130000"/>
                      <a:lumMod val="8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5-DCB6-4D47-9588-40EB10FCEABA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8000"/>
                      <a:satMod val="110000"/>
                      <a:lumMod val="104000"/>
                    </a:schemeClr>
                  </a:gs>
                  <a:gs pos="69000">
                    <a:schemeClr val="accent4">
                      <a:shade val="84000"/>
                      <a:satMod val="130000"/>
                      <a:lumMod val="92000"/>
                    </a:schemeClr>
                  </a:gs>
                  <a:gs pos="100000">
                    <a:schemeClr val="accent4">
                      <a:shade val="76000"/>
                      <a:satMod val="130000"/>
                      <a:lumMod val="8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7-DCB6-4D47-9588-40EB10FCEAB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Segment 1</c:v>
                </c:pt>
                <c:pt idx="1">
                  <c:v>Segment 2</c:v>
                </c:pt>
                <c:pt idx="2">
                  <c:v>Segment 3</c:v>
                </c:pt>
                <c:pt idx="3">
                  <c:v>Segment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CB6-4D47-9588-40EB10FCEABA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F19-4AE1-8D55-7A8D41339D4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F19-4AE1-8D55-7A8D41339D4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F19-4AE1-8D55-7A8D41339D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71226120"/>
        <c:axId val="-2071222888"/>
      </c:lineChart>
      <c:catAx>
        <c:axId val="-207122612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2071222888"/>
        <c:crosses val="autoZero"/>
        <c:auto val="1"/>
        <c:lblAlgn val="ctr"/>
        <c:lblOffset val="100"/>
        <c:noMultiLvlLbl val="0"/>
      </c:catAx>
      <c:valAx>
        <c:axId val="-2071222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20712261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8C4-457E-B590-A53A9D7788F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8C4-457E-B590-A53A9D7788F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8C4-457E-B590-A53A9D7788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71172808"/>
        <c:axId val="-2071169576"/>
      </c:lineChart>
      <c:catAx>
        <c:axId val="-207117280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2071169576"/>
        <c:crosses val="autoZero"/>
        <c:auto val="1"/>
        <c:lblAlgn val="ctr"/>
        <c:lblOffset val="100"/>
        <c:noMultiLvlLbl val="0"/>
      </c:catAx>
      <c:valAx>
        <c:axId val="-2071169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2071172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F0F-40DA-A426-3F586F4448F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F0F-40DA-A426-3F586F4448F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F0F-40DA-A426-3F586F4448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71130888"/>
        <c:axId val="-2071127576"/>
      </c:lineChart>
      <c:catAx>
        <c:axId val="-207113088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2071127576"/>
        <c:crosses val="autoZero"/>
        <c:auto val="1"/>
        <c:lblAlgn val="ctr"/>
        <c:lblOffset val="100"/>
        <c:noMultiLvlLbl val="0"/>
      </c:catAx>
      <c:valAx>
        <c:axId val="-2071127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20711308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0C6-4541-90F0-21FDCC497EE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0C6-4541-90F0-21FDCC497EE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0C6-4541-90F0-21FDCC497E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71086120"/>
        <c:axId val="-2071082808"/>
      </c:lineChart>
      <c:catAx>
        <c:axId val="-207108612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2071082808"/>
        <c:crosses val="autoZero"/>
        <c:auto val="1"/>
        <c:lblAlgn val="ctr"/>
        <c:lblOffset val="100"/>
        <c:noMultiLvlLbl val="0"/>
      </c:catAx>
      <c:valAx>
        <c:axId val="-2071082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20710861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Market Segments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8000"/>
                      <a:satMod val="110000"/>
                      <a:lumMod val="104000"/>
                    </a:schemeClr>
                  </a:gs>
                  <a:gs pos="69000">
                    <a:schemeClr val="accent1">
                      <a:shade val="84000"/>
                      <a:satMod val="130000"/>
                      <a:lumMod val="92000"/>
                    </a:schemeClr>
                  </a:gs>
                  <a:gs pos="100000">
                    <a:schemeClr val="accent1">
                      <a:shade val="76000"/>
                      <a:satMod val="130000"/>
                      <a:lumMod val="8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1-DCB6-4D47-9588-40EB10FCEABA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8000"/>
                      <a:satMod val="110000"/>
                      <a:lumMod val="104000"/>
                    </a:schemeClr>
                  </a:gs>
                  <a:gs pos="69000">
                    <a:schemeClr val="accent2">
                      <a:shade val="84000"/>
                      <a:satMod val="130000"/>
                      <a:lumMod val="92000"/>
                    </a:schemeClr>
                  </a:gs>
                  <a:gs pos="100000">
                    <a:schemeClr val="accent2">
                      <a:shade val="76000"/>
                      <a:satMod val="130000"/>
                      <a:lumMod val="8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3-DCB6-4D47-9588-40EB10FCEABA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8000"/>
                      <a:satMod val="110000"/>
                      <a:lumMod val="104000"/>
                    </a:schemeClr>
                  </a:gs>
                  <a:gs pos="69000">
                    <a:schemeClr val="accent3">
                      <a:shade val="84000"/>
                      <a:satMod val="130000"/>
                      <a:lumMod val="92000"/>
                    </a:schemeClr>
                  </a:gs>
                  <a:gs pos="100000">
                    <a:schemeClr val="accent3">
                      <a:shade val="76000"/>
                      <a:satMod val="130000"/>
                      <a:lumMod val="8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5-DCB6-4D47-9588-40EB10FCEABA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8000"/>
                      <a:satMod val="110000"/>
                      <a:lumMod val="104000"/>
                    </a:schemeClr>
                  </a:gs>
                  <a:gs pos="69000">
                    <a:schemeClr val="accent4">
                      <a:shade val="84000"/>
                      <a:satMod val="130000"/>
                      <a:lumMod val="92000"/>
                    </a:schemeClr>
                  </a:gs>
                  <a:gs pos="100000">
                    <a:schemeClr val="accent4">
                      <a:shade val="76000"/>
                      <a:satMod val="130000"/>
                      <a:lumMod val="8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7-DCB6-4D47-9588-40EB10FCEAB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Segment 1</c:v>
                </c:pt>
                <c:pt idx="1">
                  <c:v>Segment 2</c:v>
                </c:pt>
                <c:pt idx="2">
                  <c:v>Segment 3</c:v>
                </c:pt>
                <c:pt idx="3">
                  <c:v>Segment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CB6-4D47-9588-40EB10FCEABA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396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433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93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47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57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69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536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1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730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85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51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DE1C7-D3F2-4C46-B107-F0D4606DFA4D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085C1-F36D-44BB-B2E4-922D9A0DA0E1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581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7" Type="http://schemas.openxmlformats.org/officeDocument/2006/relationships/image" Target="../media/image2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16764" y="1859643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Value Proposition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86227" y="3987410"/>
            <a:ext cx="1320031" cy="43418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Logo</a:t>
            </a:r>
          </a:p>
        </p:txBody>
      </p:sp>
      <p:sp>
        <p:nvSpPr>
          <p:cNvPr id="4" name="Oval 3"/>
          <p:cNvSpPr/>
          <p:nvPr/>
        </p:nvSpPr>
        <p:spPr>
          <a:xfrm>
            <a:off x="5351340" y="3987410"/>
            <a:ext cx="300790" cy="30079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5" name="Picture 3" descr="C:\Users\lenovo\Downloads\opportunities_Logo-RC1-BLK.png">
            <a:extLst>
              <a:ext uri="{FF2B5EF4-FFF2-40B4-BE49-F238E27FC236}">
                <a16:creationId xmlns:a16="http://schemas.microsoft.com/office/drawing/2014/main" id="{543B8D09-DD9E-42D4-9964-06C7FB309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7786" y="143102"/>
            <a:ext cx="1422339" cy="1023040"/>
          </a:xfrm>
          <a:prstGeom prst="rect">
            <a:avLst/>
          </a:prstGeom>
          <a:noFill/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DC95700-5EB8-4EA7-BE58-3F5135AB27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318" y="5367131"/>
            <a:ext cx="1661696" cy="13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91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Problem?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the Problem right here</a:t>
            </a:r>
          </a:p>
        </p:txBody>
      </p:sp>
      <p:pic>
        <p:nvPicPr>
          <p:cNvPr id="4" name="Picture 3" descr="C:\Users\lenovo\Downloads\opportunities_Logo-RC1-BLK.png">
            <a:extLst>
              <a:ext uri="{FF2B5EF4-FFF2-40B4-BE49-F238E27FC236}">
                <a16:creationId xmlns:a16="http://schemas.microsoft.com/office/drawing/2014/main" id="{D5DBE0ED-069A-4369-BA46-25B504515D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7786" y="143102"/>
            <a:ext cx="1422339" cy="1023040"/>
          </a:xfrm>
          <a:prstGeom prst="rect">
            <a:avLst/>
          </a:prstGeom>
          <a:noFill/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EA2D1CE-C976-47E4-A9C6-D6D7D0F47E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318" y="5367131"/>
            <a:ext cx="1661696" cy="13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835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Market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1468" y="1833468"/>
            <a:ext cx="3553948" cy="348935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+mj-lt"/>
              <a:buAutoNum type="arabicParenR"/>
            </a:pPr>
            <a:r>
              <a:rPr lang="en-US" dirty="0" err="1"/>
              <a:t>Vestibulum</a:t>
            </a:r>
            <a:r>
              <a:rPr lang="en-US" dirty="0"/>
              <a:t> ante ipsum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et</a:t>
            </a:r>
          </a:p>
          <a:p>
            <a:pPr>
              <a:lnSpc>
                <a:spcPct val="150000"/>
              </a:lnSpc>
              <a:buFont typeface="+mj-lt"/>
              <a:buAutoNum type="arabicParenR"/>
            </a:pPr>
            <a:r>
              <a:rPr lang="en-US" dirty="0" err="1"/>
              <a:t>Vestibulum</a:t>
            </a:r>
            <a:r>
              <a:rPr lang="en-US" dirty="0"/>
              <a:t> ante ipsum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et</a:t>
            </a:r>
          </a:p>
          <a:p>
            <a:pPr>
              <a:lnSpc>
                <a:spcPct val="150000"/>
              </a:lnSpc>
              <a:buFont typeface="+mj-lt"/>
              <a:buAutoNum type="arabicParenR"/>
            </a:pPr>
            <a:r>
              <a:rPr lang="en-US" dirty="0" err="1"/>
              <a:t>Vestibulum</a:t>
            </a:r>
            <a:r>
              <a:rPr lang="en-US" dirty="0"/>
              <a:t> ante ipsum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et</a:t>
            </a: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680225683"/>
              </p:ext>
            </p:extLst>
          </p:nvPr>
        </p:nvGraphicFramePr>
        <p:xfrm>
          <a:off x="8125278" y="1833468"/>
          <a:ext cx="3655632" cy="34893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3" descr="C:\Users\lenovo\Downloads\opportunities_Logo-RC1-BLK.png">
            <a:extLst>
              <a:ext uri="{FF2B5EF4-FFF2-40B4-BE49-F238E27FC236}">
                <a16:creationId xmlns:a16="http://schemas.microsoft.com/office/drawing/2014/main" id="{5865357F-8A86-47CD-A49D-662C47F54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7786" y="143102"/>
            <a:ext cx="1422339" cy="1023040"/>
          </a:xfrm>
          <a:prstGeom prst="rect">
            <a:avLst/>
          </a:prstGeom>
          <a:noFill/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FCC3EFC-1BFC-4C9F-8F43-A7AC3E76D8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318" y="5367131"/>
            <a:ext cx="1661696" cy="13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249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845" y="1775102"/>
            <a:ext cx="1825301" cy="18253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379" y="1775102"/>
            <a:ext cx="1825301" cy="18253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913" y="1775102"/>
            <a:ext cx="1825301" cy="182530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38272" y="3886048"/>
            <a:ext cx="2454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Vestibulum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ante ipsum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pirmus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faucibus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orci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luctus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lorem ipsum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1806" y="3883035"/>
            <a:ext cx="2454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Vestibulum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ante ipsum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pirmus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faucibus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orci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luctus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lorem ipsum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506251" y="3883035"/>
            <a:ext cx="2454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Vestibulum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ante ipsum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pirmus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faucibus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orci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luctus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lorem ipsum</a:t>
            </a:r>
          </a:p>
        </p:txBody>
      </p:sp>
      <p:pic>
        <p:nvPicPr>
          <p:cNvPr id="12" name="Picture 3" descr="C:\Users\lenovo\Downloads\opportunities_Logo-RC1-BLK.png">
            <a:extLst>
              <a:ext uri="{FF2B5EF4-FFF2-40B4-BE49-F238E27FC236}">
                <a16:creationId xmlns:a16="http://schemas.microsoft.com/office/drawing/2014/main" id="{9497416C-0A5C-4646-AAF4-040D3D3EA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47786" y="143102"/>
            <a:ext cx="1422339" cy="1023040"/>
          </a:xfrm>
          <a:prstGeom prst="rect">
            <a:avLst/>
          </a:prstGeom>
          <a:noFill/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7AD878CB-3CD6-408C-BA0E-E1898A84DE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318" y="5367131"/>
            <a:ext cx="1661696" cy="13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587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44066" y="1610496"/>
            <a:ext cx="207571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ONE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Aenean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dui libero,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bibendum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pretium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congue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nunc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auctor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55585" y="1610496"/>
            <a:ext cx="207571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TWO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Aenean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dui libero,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bibendum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pretium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congue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nunc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auctor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807148" y="1614614"/>
            <a:ext cx="207571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THREE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Aenean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dui libero,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bibendum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pretium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congue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nunc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auctor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/>
          <a:p>
            <a:r>
              <a:rPr lang="en-US" dirty="0"/>
              <a:t>Business Model</a:t>
            </a:r>
          </a:p>
        </p:txBody>
      </p:sp>
      <p:pic>
        <p:nvPicPr>
          <p:cNvPr id="7" name="Picture 3" descr="C:\Users\lenovo\Downloads\opportunities_Logo-RC1-BLK.png">
            <a:extLst>
              <a:ext uri="{FF2B5EF4-FFF2-40B4-BE49-F238E27FC236}">
                <a16:creationId xmlns:a16="http://schemas.microsoft.com/office/drawing/2014/main" id="{40149797-9224-4E2A-975C-17E731D1F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7786" y="143102"/>
            <a:ext cx="1422339" cy="1023040"/>
          </a:xfrm>
          <a:prstGeom prst="rect">
            <a:avLst/>
          </a:prstGeom>
          <a:noFill/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4FE1CB9-A869-4601-9184-4F597A8F34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318" y="5367131"/>
            <a:ext cx="1661696" cy="13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839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38272" y="3886048"/>
            <a:ext cx="2454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TITLE</a:t>
            </a:r>
          </a:p>
          <a:p>
            <a:pPr algn="ctr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Firstname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Lastname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51806" y="3883035"/>
            <a:ext cx="2454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TITLE</a:t>
            </a:r>
          </a:p>
          <a:p>
            <a:pPr algn="ctr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Firstname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Lastname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06251" y="3883035"/>
            <a:ext cx="2454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TITLE</a:t>
            </a:r>
          </a:p>
          <a:p>
            <a:pPr algn="ctr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Firstname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Lastname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3" r="16243"/>
          <a:stretch/>
        </p:blipFill>
        <p:spPr>
          <a:xfrm>
            <a:off x="9778910" y="1775102"/>
            <a:ext cx="1825303" cy="182530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contourClr>
              <a:srgbClr val="333333"/>
            </a:contourClr>
          </a:sp3d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6" r="9676"/>
          <a:stretch/>
        </p:blipFill>
        <p:spPr>
          <a:xfrm>
            <a:off x="7366378" y="1775102"/>
            <a:ext cx="1825302" cy="182530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contourClr>
              <a:srgbClr val="333333"/>
            </a:contourClr>
          </a:sp3d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3" r="16243"/>
          <a:stretch/>
        </p:blipFill>
        <p:spPr>
          <a:xfrm>
            <a:off x="4952844" y="1775102"/>
            <a:ext cx="1825302" cy="182530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contourClr>
              <a:srgbClr val="333333"/>
            </a:contourClr>
          </a:sp3d>
        </p:spPr>
      </p:pic>
      <p:pic>
        <p:nvPicPr>
          <p:cNvPr id="15" name="Picture 3" descr="C:\Users\lenovo\Downloads\opportunities_Logo-RC1-BLK.png">
            <a:extLst>
              <a:ext uri="{FF2B5EF4-FFF2-40B4-BE49-F238E27FC236}">
                <a16:creationId xmlns:a16="http://schemas.microsoft.com/office/drawing/2014/main" id="{3100495D-9713-45FB-AD20-68ED78807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47786" y="143102"/>
            <a:ext cx="1422339" cy="1023040"/>
          </a:xfrm>
          <a:prstGeom prst="rect">
            <a:avLst/>
          </a:prstGeom>
          <a:noFill/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601DBC6E-D6D5-4F14-8661-2BE2B1E7A2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318" y="5367131"/>
            <a:ext cx="1661696" cy="13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211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227965050"/>
              </p:ext>
            </p:extLst>
          </p:nvPr>
        </p:nvGraphicFramePr>
        <p:xfrm>
          <a:off x="4751965" y="930442"/>
          <a:ext cx="3348375" cy="24010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859552259"/>
              </p:ext>
            </p:extLst>
          </p:nvPr>
        </p:nvGraphicFramePr>
        <p:xfrm>
          <a:off x="8395701" y="930442"/>
          <a:ext cx="3348375" cy="24010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893175108"/>
              </p:ext>
            </p:extLst>
          </p:nvPr>
        </p:nvGraphicFramePr>
        <p:xfrm>
          <a:off x="4751965" y="3601941"/>
          <a:ext cx="3348375" cy="24010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4195599476"/>
              </p:ext>
            </p:extLst>
          </p:nvPr>
        </p:nvGraphicFramePr>
        <p:xfrm>
          <a:off x="8395701" y="3601940"/>
          <a:ext cx="3348375" cy="24010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Financials</a:t>
            </a:r>
          </a:p>
        </p:txBody>
      </p:sp>
      <p:pic>
        <p:nvPicPr>
          <p:cNvPr id="8" name="Picture 3" descr="C:\Users\lenovo\Downloads\opportunities_Logo-RC1-BLK.png">
            <a:extLst>
              <a:ext uri="{FF2B5EF4-FFF2-40B4-BE49-F238E27FC236}">
                <a16:creationId xmlns:a16="http://schemas.microsoft.com/office/drawing/2014/main" id="{64D92F33-5EE6-4F6B-A5A5-D569B63D5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47786" y="143102"/>
            <a:ext cx="1422339" cy="1023040"/>
          </a:xfrm>
          <a:prstGeom prst="rect">
            <a:avLst/>
          </a:prstGeom>
          <a:noFill/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F88B705-4EAE-44E4-B38B-A3D9E3B5CF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3" y="5291098"/>
            <a:ext cx="1661696" cy="13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619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44066" y="1610496"/>
            <a:ext cx="20757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COMPETITOR ONE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Aenean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dui libero,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bibendum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pretium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congue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nunc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auctor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55585" y="1610496"/>
            <a:ext cx="20757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COMPETITOR TWO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Aenean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dui libero,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bibendum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pretium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congue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nunc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auctor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807148" y="1614614"/>
            <a:ext cx="20757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COMPETITOR THREE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Aenean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dui libero,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bibendum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pretium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congue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nunc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auctor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/>
          <a:p>
            <a:r>
              <a:rPr lang="en-US" dirty="0"/>
              <a:t>Competitors</a:t>
            </a:r>
          </a:p>
        </p:txBody>
      </p:sp>
      <p:pic>
        <p:nvPicPr>
          <p:cNvPr id="7" name="Picture 3" descr="C:\Users\lenovo\Downloads\opportunities_Logo-RC1-BLK.png">
            <a:extLst>
              <a:ext uri="{FF2B5EF4-FFF2-40B4-BE49-F238E27FC236}">
                <a16:creationId xmlns:a16="http://schemas.microsoft.com/office/drawing/2014/main" id="{A77252F3-832E-43B6-B9A5-E5CD08576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7786" y="143102"/>
            <a:ext cx="1422339" cy="1023040"/>
          </a:xfrm>
          <a:prstGeom prst="rect">
            <a:avLst/>
          </a:prstGeom>
          <a:noFill/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8EFFE98-AF42-4C4C-9A6F-1EAC3AD99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318" y="5367131"/>
            <a:ext cx="1661696" cy="13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156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of Funds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1468" y="1833468"/>
            <a:ext cx="3553948" cy="348935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+mj-lt"/>
              <a:buAutoNum type="arabicParenR"/>
            </a:pPr>
            <a:r>
              <a:rPr lang="en-US" dirty="0" err="1"/>
              <a:t>Vestibulum</a:t>
            </a:r>
            <a:r>
              <a:rPr lang="en-US" dirty="0"/>
              <a:t> ante ipsum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et</a:t>
            </a:r>
          </a:p>
          <a:p>
            <a:pPr>
              <a:lnSpc>
                <a:spcPct val="150000"/>
              </a:lnSpc>
              <a:buFont typeface="+mj-lt"/>
              <a:buAutoNum type="arabicParenR"/>
            </a:pPr>
            <a:r>
              <a:rPr lang="en-US" dirty="0" err="1"/>
              <a:t>Vestibulum</a:t>
            </a:r>
            <a:r>
              <a:rPr lang="en-US" dirty="0"/>
              <a:t> ante ipsum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et</a:t>
            </a:r>
          </a:p>
          <a:p>
            <a:pPr>
              <a:lnSpc>
                <a:spcPct val="150000"/>
              </a:lnSpc>
              <a:buFont typeface="+mj-lt"/>
              <a:buAutoNum type="arabicParenR"/>
            </a:pPr>
            <a:r>
              <a:rPr lang="en-US" dirty="0" err="1"/>
              <a:t>Vestibulum</a:t>
            </a:r>
            <a:r>
              <a:rPr lang="en-US" dirty="0"/>
              <a:t> ante ipsum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et</a:t>
            </a:r>
          </a:p>
        </p:txBody>
      </p:sp>
      <p:graphicFrame>
        <p:nvGraphicFramePr>
          <p:cNvPr id="4" name="Chart 3"/>
          <p:cNvGraphicFramePr/>
          <p:nvPr>
            <p:extLst/>
          </p:nvPr>
        </p:nvGraphicFramePr>
        <p:xfrm>
          <a:off x="8125278" y="1833468"/>
          <a:ext cx="3655632" cy="34893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3" descr="C:\Users\lenovo\Downloads\opportunities_Logo-RC1-BLK.png">
            <a:extLst>
              <a:ext uri="{FF2B5EF4-FFF2-40B4-BE49-F238E27FC236}">
                <a16:creationId xmlns:a16="http://schemas.microsoft.com/office/drawing/2014/main" id="{7D99CE4D-F831-417F-A3FE-8784AE51D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7786" y="143102"/>
            <a:ext cx="1422339" cy="1023040"/>
          </a:xfrm>
          <a:prstGeom prst="rect">
            <a:avLst/>
          </a:prstGeom>
          <a:noFill/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8D9815A-98BE-4CF7-A213-4C754B81CC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318" y="5367131"/>
            <a:ext cx="1661696" cy="13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255598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10B6F4"/>
      </a:accent1>
      <a:accent2>
        <a:srgbClr val="3C78C3"/>
      </a:accent2>
      <a:accent3>
        <a:srgbClr val="9F52D0"/>
      </a:accent3>
      <a:accent4>
        <a:srgbClr val="D64198"/>
      </a:accent4>
      <a:accent5>
        <a:srgbClr val="DA2228"/>
      </a:accent5>
      <a:accent6>
        <a:srgbClr val="F18318"/>
      </a:accent6>
      <a:hlink>
        <a:srgbClr val="38DDEC"/>
      </a:hlink>
      <a:folHlink>
        <a:srgbClr val="A8DEE8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CB9708-C445-4049-9D7F-4C8684E69AF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88</TotalTime>
  <Words>319</Words>
  <Application>Microsoft Office PowerPoint</Application>
  <PresentationFormat>Grand écran</PresentationFormat>
  <Paragraphs>50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Calibri Light</vt:lpstr>
      <vt:lpstr>Rockwell</vt:lpstr>
      <vt:lpstr>Wingdings</vt:lpstr>
      <vt:lpstr>Atlas</vt:lpstr>
      <vt:lpstr>Value Proposition</vt:lpstr>
      <vt:lpstr>What’s the Problem?</vt:lpstr>
      <vt:lpstr>The Market</vt:lpstr>
      <vt:lpstr>Our Solution</vt:lpstr>
      <vt:lpstr>Business Model</vt:lpstr>
      <vt:lpstr>The Team</vt:lpstr>
      <vt:lpstr>Financials</vt:lpstr>
      <vt:lpstr>Competitors</vt:lpstr>
      <vt:lpstr>Use of Funds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Value Proposition</dc:title>
  <dc:creator>Luke McCready</dc:creator>
  <cp:lastModifiedBy>lenovo</cp:lastModifiedBy>
  <cp:revision>12</cp:revision>
  <dcterms:created xsi:type="dcterms:W3CDTF">2017-06-22T16:04:09Z</dcterms:created>
  <dcterms:modified xsi:type="dcterms:W3CDTF">2018-04-20T14:23:31Z</dcterms:modified>
</cp:coreProperties>
</file>

<file path=docProps/thumbnail.jpeg>
</file>